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metadata" ContentType="application/binary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1"/>
  </p:notesMasterIdLst>
  <p:sldIdLst>
    <p:sldId id="270" r:id="rId2"/>
    <p:sldId id="269" r:id="rId3"/>
    <p:sldId id="271" r:id="rId4"/>
    <p:sldId id="272" r:id="rId5"/>
    <p:sldId id="273" r:id="rId6"/>
    <p:sldId id="274" r:id="rId7"/>
    <p:sldId id="275" r:id="rId8"/>
    <p:sldId id="276" r:id="rId9"/>
    <p:sldId id="277" r:id="rId10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17" roundtripDataSignature="AMtx7mg4idoaeQgzJdiO1oOQTqufjXAM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40" d="100"/>
          <a:sy n="40" d="100"/>
        </p:scale>
        <p:origin x="-240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7" Type="http://customschemas.google.com/relationships/presentationmetadata" Target="metadata"/><Relationship Id="rId2" Type="http://schemas.openxmlformats.org/officeDocument/2006/relationships/slide" Target="slides/slide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8"/>
          <p:cNvSpPr txBox="1">
            <a:spLocks noGrp="1"/>
          </p:cNvSpPr>
          <p:nvPr>
            <p:ph type="title"/>
          </p:nvPr>
        </p:nvSpPr>
        <p:spPr>
          <a:xfrm>
            <a:off x="2976664" y="274638"/>
            <a:ext cx="571013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2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2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3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3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15" name="Google Shape;15;p1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Logo1.png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272374" y="233464"/>
            <a:ext cx="1715094" cy="1790219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youtube.com/watch?v=IheeemAIrzc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3179" y="745958"/>
            <a:ext cx="13643810" cy="8349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7898" y="274638"/>
            <a:ext cx="11121654" cy="1143000"/>
          </a:xfrm>
        </p:spPr>
        <p:txBody>
          <a:bodyPr/>
          <a:lstStyle/>
          <a:p>
            <a:r>
              <a:rPr lang="en-IN" dirty="0" smtClean="0">
                <a:solidFill>
                  <a:srgbClr val="0070C0"/>
                </a:solidFill>
              </a:rPr>
              <a:t>INSTRUCTIONS TO STUDENTS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8300" y="1752600"/>
            <a:ext cx="8318500" cy="6045201"/>
          </a:xfrm>
        </p:spPr>
        <p:txBody>
          <a:bodyPr>
            <a:normAutofit fontScale="32500" lnSpcReduction="20000"/>
          </a:bodyPr>
          <a:lstStyle/>
          <a:p>
            <a:r>
              <a:rPr lang="en-IN" sz="6500" dirty="0" smtClean="0">
                <a:solidFill>
                  <a:srgbClr val="FF0000"/>
                </a:solidFill>
              </a:rPr>
              <a:t>DRESS PROPERLY</a:t>
            </a:r>
          </a:p>
          <a:p>
            <a:endParaRPr lang="en-IN" sz="6500" dirty="0" smtClean="0">
              <a:solidFill>
                <a:srgbClr val="FF0000"/>
              </a:solidFill>
            </a:endParaRPr>
          </a:p>
          <a:p>
            <a:r>
              <a:rPr lang="en-IN" sz="6500" dirty="0" smtClean="0">
                <a:solidFill>
                  <a:srgbClr val="FF0000"/>
                </a:solidFill>
              </a:rPr>
              <a:t>ALWAYS KEEP THE MICROPHONE AND CAMERA UNMUTED</a:t>
            </a:r>
          </a:p>
          <a:p>
            <a:endParaRPr lang="en-IN" sz="6500" dirty="0" smtClean="0">
              <a:solidFill>
                <a:srgbClr val="FF0000"/>
              </a:solidFill>
            </a:endParaRPr>
          </a:p>
          <a:p>
            <a:r>
              <a:rPr lang="en-IN" sz="6500" dirty="0" smtClean="0">
                <a:solidFill>
                  <a:srgbClr val="FF0000"/>
                </a:solidFill>
              </a:rPr>
              <a:t>ARRANGE A COMPATIBLE INTERNET CONNECTIVITY</a:t>
            </a:r>
          </a:p>
          <a:p>
            <a:endParaRPr lang="en-IN" sz="6500" dirty="0" smtClean="0">
              <a:solidFill>
                <a:srgbClr val="FF0000"/>
              </a:solidFill>
            </a:endParaRPr>
          </a:p>
          <a:p>
            <a:r>
              <a:rPr lang="en-IN" sz="6500" dirty="0" smtClean="0">
                <a:solidFill>
                  <a:srgbClr val="FF0000"/>
                </a:solidFill>
              </a:rPr>
              <a:t>KEEPP ALL THE ITEMS LIKE TEXTBOOK ,PEN READY</a:t>
            </a:r>
          </a:p>
          <a:p>
            <a:endParaRPr lang="en-IN" sz="6500" dirty="0" smtClean="0">
              <a:solidFill>
                <a:srgbClr val="FF0000"/>
              </a:solidFill>
            </a:endParaRPr>
          </a:p>
          <a:p>
            <a:r>
              <a:rPr lang="en-IN" sz="6500" dirty="0" smtClean="0">
                <a:solidFill>
                  <a:srgbClr val="FF0000"/>
                </a:solidFill>
              </a:rPr>
              <a:t>ENTER THE CLASSROOM IN TIME</a:t>
            </a:r>
          </a:p>
          <a:p>
            <a:endParaRPr lang="en-IN" sz="6500" dirty="0" smtClean="0">
              <a:solidFill>
                <a:srgbClr val="FF0000"/>
              </a:solidFill>
            </a:endParaRPr>
          </a:p>
          <a:p>
            <a:r>
              <a:rPr lang="en-IN" sz="6500" dirty="0" smtClean="0">
                <a:solidFill>
                  <a:srgbClr val="FF0000"/>
                </a:solidFill>
              </a:rPr>
              <a:t>PROMPTLY RETURN AFTER BREAKS</a:t>
            </a:r>
          </a:p>
          <a:p>
            <a:endParaRPr lang="en-IN" sz="6500" dirty="0" smtClean="0">
              <a:solidFill>
                <a:srgbClr val="FF0000"/>
              </a:solidFill>
            </a:endParaRPr>
          </a:p>
          <a:p>
            <a:r>
              <a:rPr lang="en-IN" sz="6500" dirty="0" smtClean="0">
                <a:solidFill>
                  <a:srgbClr val="FF0000"/>
                </a:solidFill>
              </a:rPr>
              <a:t>USECHAT BOX FOR RESPONSES</a:t>
            </a:r>
          </a:p>
          <a:p>
            <a:endParaRPr lang="en-IN" sz="6500" dirty="0" smtClean="0">
              <a:solidFill>
                <a:srgbClr val="FF0000"/>
              </a:solidFill>
            </a:endParaRPr>
          </a:p>
          <a:p>
            <a:r>
              <a:rPr lang="en-IN" sz="6500" dirty="0" smtClean="0">
                <a:solidFill>
                  <a:srgbClr val="FF0000"/>
                </a:solidFill>
              </a:rPr>
              <a:t>QUIT IMMEDIATELY AFTER THE SESSION</a:t>
            </a:r>
          </a:p>
          <a:p>
            <a:endParaRPr lang="en-IN" sz="6500" dirty="0" smtClean="0">
              <a:solidFill>
                <a:srgbClr val="FF0000"/>
              </a:solidFill>
            </a:endParaRPr>
          </a:p>
          <a:p>
            <a:r>
              <a:rPr lang="en-IN" sz="6500" dirty="0" smtClean="0">
                <a:solidFill>
                  <a:srgbClr val="FF0000"/>
                </a:solidFill>
              </a:rPr>
              <a:t>PARENTS TO REMAIN PASSIVE OBSERVERS</a:t>
            </a:r>
            <a:endParaRPr lang="en-IN" sz="6500" dirty="0" smtClean="0"/>
          </a:p>
          <a:p>
            <a:endParaRPr lang="en-IN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lang="en-US"/>
          </a:p>
        </p:txBody>
      </p:sp>
      <p:pic>
        <p:nvPicPr>
          <p:cNvPr id="5" name="Picture 4" descr="மான் காகம் மற்றும் நரி Tamil Animated Moral ..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8822" y="1130968"/>
            <a:ext cx="12320336" cy="859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0800000" flipV="1">
            <a:off x="5245767" y="1155032"/>
            <a:ext cx="8494295" cy="1491915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மானும்</a:t>
            </a:r>
            <a:r>
              <a:rPr lang="en-US" dirty="0" smtClean="0"/>
              <a:t> </a:t>
            </a:r>
            <a:r>
              <a:rPr lang="en-US" dirty="0" err="1" smtClean="0"/>
              <a:t>காகமும்</a:t>
            </a:r>
            <a:r>
              <a:rPr lang="en-US" dirty="0" smtClean="0"/>
              <a:t> </a:t>
            </a:r>
            <a:r>
              <a:rPr lang="en-US" dirty="0" err="1" smtClean="0"/>
              <a:t>உரையாடல்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lang="en-US"/>
          </a:p>
        </p:txBody>
      </p:sp>
      <p:pic>
        <p:nvPicPr>
          <p:cNvPr id="5" name="Picture 4" descr="Deer and crow friends | Wildlife | Animals, Animals beautiful ..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1305" y="2996374"/>
            <a:ext cx="14461958" cy="6243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0800000" flipV="1">
            <a:off x="4644188" y="457201"/>
            <a:ext cx="6665495" cy="721894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காகம்</a:t>
            </a:r>
            <a:r>
              <a:rPr lang="en-US" dirty="0" smtClean="0"/>
              <a:t> </a:t>
            </a:r>
            <a:r>
              <a:rPr lang="en-US" dirty="0" err="1" smtClean="0"/>
              <a:t>மானிடம்</a:t>
            </a:r>
            <a:r>
              <a:rPr lang="en-US" dirty="0" smtClean="0"/>
              <a:t> </a:t>
            </a:r>
            <a:r>
              <a:rPr lang="en-US" dirty="0" err="1" smtClean="0"/>
              <a:t>கூறுதல்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lang="en-US"/>
          </a:p>
        </p:txBody>
      </p:sp>
      <p:pic>
        <p:nvPicPr>
          <p:cNvPr id="5" name="Picture 4" descr="C:\Users\REX\Desktop\9bc4eef5-280d-4e3a-8e6d-aefd122f13d5-789d9495-eba8-48e6-b86c-aa85534f8001_compressed_4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5073" y="1756611"/>
            <a:ext cx="11911264" cy="8530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5137" y="1058780"/>
            <a:ext cx="8807116" cy="1034715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நரியும்</a:t>
            </a:r>
            <a:r>
              <a:rPr lang="en-US" dirty="0" smtClean="0"/>
              <a:t> </a:t>
            </a:r>
            <a:r>
              <a:rPr lang="en-US" dirty="0" err="1" smtClean="0"/>
              <a:t>மானும்</a:t>
            </a:r>
            <a:r>
              <a:rPr lang="en-US" dirty="0" smtClean="0"/>
              <a:t> </a:t>
            </a:r>
            <a:r>
              <a:rPr lang="en-US" dirty="0" err="1" smtClean="0"/>
              <a:t>உரையாடல்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lang="en-US"/>
          </a:p>
        </p:txBody>
      </p:sp>
      <p:pic>
        <p:nvPicPr>
          <p:cNvPr id="5" name="Picture 4" descr="மான் காகம் மற்றும் நரி Tamil Animated Moral ..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26042" y="2526633"/>
            <a:ext cx="11381874" cy="7411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7324" y="962527"/>
            <a:ext cx="9432759" cy="1828800"/>
          </a:xfrm>
        </p:spPr>
        <p:txBody>
          <a:bodyPr>
            <a:normAutofit/>
          </a:bodyPr>
          <a:lstStyle/>
          <a:p>
            <a:r>
              <a:rPr lang="en-US" dirty="0" err="1" smtClean="0"/>
              <a:t>கம்பி</a:t>
            </a:r>
            <a:r>
              <a:rPr lang="en-US" dirty="0" smtClean="0"/>
              <a:t> </a:t>
            </a:r>
            <a:r>
              <a:rPr lang="en-US" dirty="0" err="1" smtClean="0"/>
              <a:t>வலையில்</a:t>
            </a:r>
            <a:r>
              <a:rPr lang="en-US" dirty="0" smtClean="0"/>
              <a:t> </a:t>
            </a:r>
            <a:r>
              <a:rPr lang="en-US" dirty="0" err="1" smtClean="0"/>
              <a:t>மான்</a:t>
            </a:r>
            <a:r>
              <a:rPr lang="en-US" dirty="0" smtClean="0"/>
              <a:t> </a:t>
            </a:r>
            <a:r>
              <a:rPr lang="en-US" dirty="0" err="1" smtClean="0"/>
              <a:t>சிக்குதல்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lang="en-US"/>
          </a:p>
        </p:txBody>
      </p:sp>
      <p:pic>
        <p:nvPicPr>
          <p:cNvPr id="5" name="Picture 4" descr="C:\Users\REX\Desktop\main-qimg-ad4dfe4b746195ad6224eb6146a68d7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5411" y="3272589"/>
            <a:ext cx="11333747" cy="7014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9514" y="649706"/>
            <a:ext cx="8518359" cy="1155031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காகம்</a:t>
            </a:r>
            <a:r>
              <a:rPr lang="en-US" dirty="0" smtClean="0"/>
              <a:t> </a:t>
            </a:r>
            <a:r>
              <a:rPr lang="en-US" dirty="0" err="1" smtClean="0"/>
              <a:t>மானைக்</a:t>
            </a:r>
            <a:r>
              <a:rPr lang="en-US" dirty="0" smtClean="0"/>
              <a:t> </a:t>
            </a:r>
            <a:r>
              <a:rPr lang="en-US" dirty="0" err="1" smtClean="0"/>
              <a:t>காப்பாற்றுதல்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lang="en-US"/>
          </a:p>
        </p:txBody>
      </p:sp>
      <p:pic>
        <p:nvPicPr>
          <p:cNvPr id="5" name="Picture 4" descr="C:\Users\REX\Desktop\unnamed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26042" y="2382253"/>
            <a:ext cx="10924674" cy="7002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33537" y="770021"/>
            <a:ext cx="9432758" cy="1130968"/>
          </a:xfrm>
        </p:spPr>
        <p:txBody>
          <a:bodyPr>
            <a:noAutofit/>
          </a:bodyPr>
          <a:lstStyle/>
          <a:p>
            <a:r>
              <a:rPr lang="en-US" sz="4400" dirty="0" smtClean="0">
                <a:hlinkClick r:id="rId2"/>
              </a:rPr>
              <a:t>https://www.youtube.com/watch?v=IheeemAIrzc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lang="en-US"/>
          </a:p>
        </p:txBody>
      </p:sp>
      <p:sp>
        <p:nvSpPr>
          <p:cNvPr id="1026" name="AutoShape 2" descr="File:Nandri (நன்றி).png - Wikimedia Comm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 descr="C:\Users\REX\Desktop\நன்றி_2bf7b61e-132e-4379-8c24-8193341994b3-cc450612-09a4-4972-be23-c89c0a49d704_cmprsd_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63515" y="2502568"/>
            <a:ext cx="12127831" cy="70986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77</Words>
  <Application>Microsoft Office PowerPoint</Application>
  <PresentationFormat>Custom</PresentationFormat>
  <Paragraphs>32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1_Office Theme</vt:lpstr>
      <vt:lpstr>Slide 1</vt:lpstr>
      <vt:lpstr>INSTRUCTIONS TO STUDENTS</vt:lpstr>
      <vt:lpstr>Slide 3</vt:lpstr>
      <vt:lpstr>மானும் காகமும் உரையாடல் </vt:lpstr>
      <vt:lpstr>காகம் மானிடம் கூறுதல். </vt:lpstr>
      <vt:lpstr>நரியும் மானும் உரையாடல் </vt:lpstr>
      <vt:lpstr>கம்பி வலையில் மான் சிக்குதல் </vt:lpstr>
      <vt:lpstr>காகம் மானைக் காப்பாற்றுதல் 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REX</cp:lastModifiedBy>
  <cp:revision>47</cp:revision>
  <dcterms:created xsi:type="dcterms:W3CDTF">2006-08-16T00:00:00Z</dcterms:created>
  <dcterms:modified xsi:type="dcterms:W3CDTF">2020-08-04T21:37:29Z</dcterms:modified>
</cp:coreProperties>
</file>